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E96149-72AD-4BBF-9642-B1DC24093593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EA464D5-60C7-4F4F-92B8-AAD19643E12E}">
      <dgm:prSet/>
      <dgm:spPr/>
      <dgm:t>
        <a:bodyPr/>
        <a:lstStyle/>
        <a:p>
          <a:r>
            <a:rPr lang="bg-BG"/>
            <a:t>Проектът е с идея за заключваща система. </a:t>
          </a:r>
          <a:endParaRPr lang="en-US"/>
        </a:p>
      </dgm:t>
    </dgm:pt>
    <dgm:pt modelId="{FF2C8FE4-6184-4381-9E69-26B8468537A9}" type="parTrans" cxnId="{2A75B5ED-7D68-4FBF-8F81-CDD94B034404}">
      <dgm:prSet/>
      <dgm:spPr/>
      <dgm:t>
        <a:bodyPr/>
        <a:lstStyle/>
        <a:p>
          <a:endParaRPr lang="en-US"/>
        </a:p>
      </dgm:t>
    </dgm:pt>
    <dgm:pt modelId="{3C2A95E2-2489-4013-804C-804A9C930CDB}" type="sibTrans" cxnId="{2A75B5ED-7D68-4FBF-8F81-CDD94B034404}">
      <dgm:prSet/>
      <dgm:spPr/>
      <dgm:t>
        <a:bodyPr/>
        <a:lstStyle/>
        <a:p>
          <a:endParaRPr lang="en-US"/>
        </a:p>
      </dgm:t>
    </dgm:pt>
    <dgm:pt modelId="{5F54BB2A-7E81-43A5-810A-89757C7D1D4E}">
      <dgm:prSet/>
      <dgm:spPr/>
      <dgm:t>
        <a:bodyPr/>
        <a:lstStyle/>
        <a:p>
          <a:r>
            <a:rPr lang="bg-BG"/>
            <a:t>Може да се използва в домове, банки, затвори и други сгради където е нужна защита.</a:t>
          </a:r>
          <a:endParaRPr lang="en-US"/>
        </a:p>
      </dgm:t>
    </dgm:pt>
    <dgm:pt modelId="{15A47985-6C6A-4A88-9ED6-31699D004BAD}" type="parTrans" cxnId="{A986B8BB-65CB-49BC-BAE3-F4B5F15D3973}">
      <dgm:prSet/>
      <dgm:spPr/>
      <dgm:t>
        <a:bodyPr/>
        <a:lstStyle/>
        <a:p>
          <a:endParaRPr lang="en-US"/>
        </a:p>
      </dgm:t>
    </dgm:pt>
    <dgm:pt modelId="{720F7667-087C-4BBF-B9F8-F65736780692}" type="sibTrans" cxnId="{A986B8BB-65CB-49BC-BAE3-F4B5F15D3973}">
      <dgm:prSet/>
      <dgm:spPr/>
      <dgm:t>
        <a:bodyPr/>
        <a:lstStyle/>
        <a:p>
          <a:endParaRPr lang="en-US"/>
        </a:p>
      </dgm:t>
    </dgm:pt>
    <dgm:pt modelId="{2A332C3D-672D-4F1F-96DA-68B4C8051697}">
      <dgm:prSet/>
      <dgm:spPr/>
      <dgm:t>
        <a:bodyPr/>
        <a:lstStyle/>
        <a:p>
          <a:r>
            <a:rPr lang="bg-BG"/>
            <a:t>Примери за това за:</a:t>
          </a:r>
          <a:br>
            <a:rPr lang="bg-BG"/>
          </a:br>
          <a:r>
            <a:rPr lang="bg-BG"/>
            <a:t>	Заключващи се врати.</a:t>
          </a:r>
          <a:br>
            <a:rPr lang="bg-BG"/>
          </a:br>
          <a:r>
            <a:rPr lang="bg-BG"/>
            <a:t>	Заключващ се сейф.</a:t>
          </a:r>
          <a:br>
            <a:rPr lang="bg-BG"/>
          </a:br>
          <a:r>
            <a:rPr lang="bg-BG"/>
            <a:t>	Заключващи се килии.</a:t>
          </a:r>
          <a:br>
            <a:rPr lang="bg-BG"/>
          </a:br>
          <a:r>
            <a:rPr lang="bg-BG"/>
            <a:t>	</a:t>
          </a:r>
          <a:endParaRPr lang="en-US"/>
        </a:p>
      </dgm:t>
    </dgm:pt>
    <dgm:pt modelId="{0B10D4E6-9CA8-4F66-BBF3-3442CD25BF46}" type="parTrans" cxnId="{06CFA75A-0106-4069-ADC2-C66B97C17973}">
      <dgm:prSet/>
      <dgm:spPr/>
      <dgm:t>
        <a:bodyPr/>
        <a:lstStyle/>
        <a:p>
          <a:endParaRPr lang="en-US"/>
        </a:p>
      </dgm:t>
    </dgm:pt>
    <dgm:pt modelId="{5BD90571-5D05-4684-B866-2C8945019E7C}" type="sibTrans" cxnId="{06CFA75A-0106-4069-ADC2-C66B97C17973}">
      <dgm:prSet/>
      <dgm:spPr/>
      <dgm:t>
        <a:bodyPr/>
        <a:lstStyle/>
        <a:p>
          <a:endParaRPr lang="en-US"/>
        </a:p>
      </dgm:t>
    </dgm:pt>
    <dgm:pt modelId="{BACC3A19-66F2-AE4D-9DD1-6F52D7B92776}" type="pres">
      <dgm:prSet presAssocID="{83E96149-72AD-4BBF-9642-B1DC2409359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EBC5BED-159A-B84C-AC70-1356986C0C12}" type="pres">
      <dgm:prSet presAssocID="{EEA464D5-60C7-4F4F-92B8-AAD19643E12E}" presName="hierRoot1" presStyleCnt="0"/>
      <dgm:spPr/>
    </dgm:pt>
    <dgm:pt modelId="{ABF46AEE-40AA-C841-8F24-09B4D4B621BF}" type="pres">
      <dgm:prSet presAssocID="{EEA464D5-60C7-4F4F-92B8-AAD19643E12E}" presName="composite" presStyleCnt="0"/>
      <dgm:spPr/>
    </dgm:pt>
    <dgm:pt modelId="{E8CD541F-F7E0-1C4A-A8F4-4565424E289C}" type="pres">
      <dgm:prSet presAssocID="{EEA464D5-60C7-4F4F-92B8-AAD19643E12E}" presName="background" presStyleLbl="node0" presStyleIdx="0" presStyleCnt="3"/>
      <dgm:spPr/>
    </dgm:pt>
    <dgm:pt modelId="{99D6AB7B-D0B9-B540-8999-1A35721DBD7E}" type="pres">
      <dgm:prSet presAssocID="{EEA464D5-60C7-4F4F-92B8-AAD19643E12E}" presName="text" presStyleLbl="fgAcc0" presStyleIdx="0" presStyleCnt="3">
        <dgm:presLayoutVars>
          <dgm:chPref val="3"/>
        </dgm:presLayoutVars>
      </dgm:prSet>
      <dgm:spPr/>
    </dgm:pt>
    <dgm:pt modelId="{1D777F71-4862-CA4C-8AA3-81C737B18D8C}" type="pres">
      <dgm:prSet presAssocID="{EEA464D5-60C7-4F4F-92B8-AAD19643E12E}" presName="hierChild2" presStyleCnt="0"/>
      <dgm:spPr/>
    </dgm:pt>
    <dgm:pt modelId="{5305115B-4294-E74F-8FBD-D0ACB82CDBCD}" type="pres">
      <dgm:prSet presAssocID="{5F54BB2A-7E81-43A5-810A-89757C7D1D4E}" presName="hierRoot1" presStyleCnt="0"/>
      <dgm:spPr/>
    </dgm:pt>
    <dgm:pt modelId="{1E5483C0-BEE0-2C46-A83C-E640803C61AA}" type="pres">
      <dgm:prSet presAssocID="{5F54BB2A-7E81-43A5-810A-89757C7D1D4E}" presName="composite" presStyleCnt="0"/>
      <dgm:spPr/>
    </dgm:pt>
    <dgm:pt modelId="{C7D990F3-BD7C-5041-BA0F-ED1D351724B0}" type="pres">
      <dgm:prSet presAssocID="{5F54BB2A-7E81-43A5-810A-89757C7D1D4E}" presName="background" presStyleLbl="node0" presStyleIdx="1" presStyleCnt="3"/>
      <dgm:spPr/>
    </dgm:pt>
    <dgm:pt modelId="{7F7790B2-5355-5845-BFF9-38CADBD36193}" type="pres">
      <dgm:prSet presAssocID="{5F54BB2A-7E81-43A5-810A-89757C7D1D4E}" presName="text" presStyleLbl="fgAcc0" presStyleIdx="1" presStyleCnt="3">
        <dgm:presLayoutVars>
          <dgm:chPref val="3"/>
        </dgm:presLayoutVars>
      </dgm:prSet>
      <dgm:spPr/>
    </dgm:pt>
    <dgm:pt modelId="{B9136F7B-219C-D74E-A3CD-36508DDB1F20}" type="pres">
      <dgm:prSet presAssocID="{5F54BB2A-7E81-43A5-810A-89757C7D1D4E}" presName="hierChild2" presStyleCnt="0"/>
      <dgm:spPr/>
    </dgm:pt>
    <dgm:pt modelId="{E431ED9F-451A-3840-BD24-2E8BC93B4156}" type="pres">
      <dgm:prSet presAssocID="{2A332C3D-672D-4F1F-96DA-68B4C8051697}" presName="hierRoot1" presStyleCnt="0"/>
      <dgm:spPr/>
    </dgm:pt>
    <dgm:pt modelId="{43A00D86-0A28-FB4F-AD47-0AC18FBEA028}" type="pres">
      <dgm:prSet presAssocID="{2A332C3D-672D-4F1F-96DA-68B4C8051697}" presName="composite" presStyleCnt="0"/>
      <dgm:spPr/>
    </dgm:pt>
    <dgm:pt modelId="{5DDD7D41-2EC1-8B41-8F18-D9414D1926EF}" type="pres">
      <dgm:prSet presAssocID="{2A332C3D-672D-4F1F-96DA-68B4C8051697}" presName="background" presStyleLbl="node0" presStyleIdx="2" presStyleCnt="3"/>
      <dgm:spPr/>
    </dgm:pt>
    <dgm:pt modelId="{88154194-763B-2D4B-A717-5F10EE813FA5}" type="pres">
      <dgm:prSet presAssocID="{2A332C3D-672D-4F1F-96DA-68B4C8051697}" presName="text" presStyleLbl="fgAcc0" presStyleIdx="2" presStyleCnt="3">
        <dgm:presLayoutVars>
          <dgm:chPref val="3"/>
        </dgm:presLayoutVars>
      </dgm:prSet>
      <dgm:spPr/>
    </dgm:pt>
    <dgm:pt modelId="{DDECC090-94BA-4547-8E21-1E7730742EE7}" type="pres">
      <dgm:prSet presAssocID="{2A332C3D-672D-4F1F-96DA-68B4C8051697}" presName="hierChild2" presStyleCnt="0"/>
      <dgm:spPr/>
    </dgm:pt>
  </dgm:ptLst>
  <dgm:cxnLst>
    <dgm:cxn modelId="{01E51F29-70C1-F641-98EE-8125B87FBC94}" type="presOf" srcId="{83E96149-72AD-4BBF-9642-B1DC24093593}" destId="{BACC3A19-66F2-AE4D-9DD1-6F52D7B92776}" srcOrd="0" destOrd="0" presId="urn:microsoft.com/office/officeart/2005/8/layout/hierarchy1"/>
    <dgm:cxn modelId="{06CFA75A-0106-4069-ADC2-C66B97C17973}" srcId="{83E96149-72AD-4BBF-9642-B1DC24093593}" destId="{2A332C3D-672D-4F1F-96DA-68B4C8051697}" srcOrd="2" destOrd="0" parTransId="{0B10D4E6-9CA8-4F66-BBF3-3442CD25BF46}" sibTransId="{5BD90571-5D05-4684-B866-2C8945019E7C}"/>
    <dgm:cxn modelId="{E5C7239B-796F-A546-A773-AB997DD8B992}" type="presOf" srcId="{2A332C3D-672D-4F1F-96DA-68B4C8051697}" destId="{88154194-763B-2D4B-A717-5F10EE813FA5}" srcOrd="0" destOrd="0" presId="urn:microsoft.com/office/officeart/2005/8/layout/hierarchy1"/>
    <dgm:cxn modelId="{A986B8BB-65CB-49BC-BAE3-F4B5F15D3973}" srcId="{83E96149-72AD-4BBF-9642-B1DC24093593}" destId="{5F54BB2A-7E81-43A5-810A-89757C7D1D4E}" srcOrd="1" destOrd="0" parTransId="{15A47985-6C6A-4A88-9ED6-31699D004BAD}" sibTransId="{720F7667-087C-4BBF-B9F8-F65736780692}"/>
    <dgm:cxn modelId="{D35FDECC-BE8B-A544-839F-2915A7DC11CD}" type="presOf" srcId="{5F54BB2A-7E81-43A5-810A-89757C7D1D4E}" destId="{7F7790B2-5355-5845-BFF9-38CADBD36193}" srcOrd="0" destOrd="0" presId="urn:microsoft.com/office/officeart/2005/8/layout/hierarchy1"/>
    <dgm:cxn modelId="{2A75B5ED-7D68-4FBF-8F81-CDD94B034404}" srcId="{83E96149-72AD-4BBF-9642-B1DC24093593}" destId="{EEA464D5-60C7-4F4F-92B8-AAD19643E12E}" srcOrd="0" destOrd="0" parTransId="{FF2C8FE4-6184-4381-9E69-26B8468537A9}" sibTransId="{3C2A95E2-2489-4013-804C-804A9C930CDB}"/>
    <dgm:cxn modelId="{911A7EF1-2CCD-3341-8D02-E89CCEC6BBBF}" type="presOf" srcId="{EEA464D5-60C7-4F4F-92B8-AAD19643E12E}" destId="{99D6AB7B-D0B9-B540-8999-1A35721DBD7E}" srcOrd="0" destOrd="0" presId="urn:microsoft.com/office/officeart/2005/8/layout/hierarchy1"/>
    <dgm:cxn modelId="{9E78C50D-712B-2B47-9860-CBEA8849EFF4}" type="presParOf" srcId="{BACC3A19-66F2-AE4D-9DD1-6F52D7B92776}" destId="{AEBC5BED-159A-B84C-AC70-1356986C0C12}" srcOrd="0" destOrd="0" presId="urn:microsoft.com/office/officeart/2005/8/layout/hierarchy1"/>
    <dgm:cxn modelId="{003F7C9D-6078-FA4E-AEDF-7F689B4B66ED}" type="presParOf" srcId="{AEBC5BED-159A-B84C-AC70-1356986C0C12}" destId="{ABF46AEE-40AA-C841-8F24-09B4D4B621BF}" srcOrd="0" destOrd="0" presId="urn:microsoft.com/office/officeart/2005/8/layout/hierarchy1"/>
    <dgm:cxn modelId="{234698DC-466F-9746-8967-61F9DFFC2646}" type="presParOf" srcId="{ABF46AEE-40AA-C841-8F24-09B4D4B621BF}" destId="{E8CD541F-F7E0-1C4A-A8F4-4565424E289C}" srcOrd="0" destOrd="0" presId="urn:microsoft.com/office/officeart/2005/8/layout/hierarchy1"/>
    <dgm:cxn modelId="{BF0E06E0-7DFA-EA4A-87F6-8F2FF8778355}" type="presParOf" srcId="{ABF46AEE-40AA-C841-8F24-09B4D4B621BF}" destId="{99D6AB7B-D0B9-B540-8999-1A35721DBD7E}" srcOrd="1" destOrd="0" presId="urn:microsoft.com/office/officeart/2005/8/layout/hierarchy1"/>
    <dgm:cxn modelId="{1660221B-CD23-C24B-9703-2162D7B2BBB4}" type="presParOf" srcId="{AEBC5BED-159A-B84C-AC70-1356986C0C12}" destId="{1D777F71-4862-CA4C-8AA3-81C737B18D8C}" srcOrd="1" destOrd="0" presId="urn:microsoft.com/office/officeart/2005/8/layout/hierarchy1"/>
    <dgm:cxn modelId="{19FFB48C-C464-8745-9856-1B46630EF60F}" type="presParOf" srcId="{BACC3A19-66F2-AE4D-9DD1-6F52D7B92776}" destId="{5305115B-4294-E74F-8FBD-D0ACB82CDBCD}" srcOrd="1" destOrd="0" presId="urn:microsoft.com/office/officeart/2005/8/layout/hierarchy1"/>
    <dgm:cxn modelId="{A22DE5AC-0054-9D45-A4EA-CBB12DBBE286}" type="presParOf" srcId="{5305115B-4294-E74F-8FBD-D0ACB82CDBCD}" destId="{1E5483C0-BEE0-2C46-A83C-E640803C61AA}" srcOrd="0" destOrd="0" presId="urn:microsoft.com/office/officeart/2005/8/layout/hierarchy1"/>
    <dgm:cxn modelId="{F691CBB5-33A9-4E41-AC72-F0433E833CBC}" type="presParOf" srcId="{1E5483C0-BEE0-2C46-A83C-E640803C61AA}" destId="{C7D990F3-BD7C-5041-BA0F-ED1D351724B0}" srcOrd="0" destOrd="0" presId="urn:microsoft.com/office/officeart/2005/8/layout/hierarchy1"/>
    <dgm:cxn modelId="{23C4E5E3-B18F-D540-A06E-E0BB80243774}" type="presParOf" srcId="{1E5483C0-BEE0-2C46-A83C-E640803C61AA}" destId="{7F7790B2-5355-5845-BFF9-38CADBD36193}" srcOrd="1" destOrd="0" presId="urn:microsoft.com/office/officeart/2005/8/layout/hierarchy1"/>
    <dgm:cxn modelId="{18330D22-7B6C-264D-AC6B-958B7ADA2493}" type="presParOf" srcId="{5305115B-4294-E74F-8FBD-D0ACB82CDBCD}" destId="{B9136F7B-219C-D74E-A3CD-36508DDB1F20}" srcOrd="1" destOrd="0" presId="urn:microsoft.com/office/officeart/2005/8/layout/hierarchy1"/>
    <dgm:cxn modelId="{9BC2BC60-1223-294D-9A6D-46F07E2AB163}" type="presParOf" srcId="{BACC3A19-66F2-AE4D-9DD1-6F52D7B92776}" destId="{E431ED9F-451A-3840-BD24-2E8BC93B4156}" srcOrd="2" destOrd="0" presId="urn:microsoft.com/office/officeart/2005/8/layout/hierarchy1"/>
    <dgm:cxn modelId="{4472251E-E0CF-6C44-A503-9C59A74069C9}" type="presParOf" srcId="{E431ED9F-451A-3840-BD24-2E8BC93B4156}" destId="{43A00D86-0A28-FB4F-AD47-0AC18FBEA028}" srcOrd="0" destOrd="0" presId="urn:microsoft.com/office/officeart/2005/8/layout/hierarchy1"/>
    <dgm:cxn modelId="{2C26FF62-339E-624E-803C-718DBB2FBB87}" type="presParOf" srcId="{43A00D86-0A28-FB4F-AD47-0AC18FBEA028}" destId="{5DDD7D41-2EC1-8B41-8F18-D9414D1926EF}" srcOrd="0" destOrd="0" presId="urn:microsoft.com/office/officeart/2005/8/layout/hierarchy1"/>
    <dgm:cxn modelId="{D4F2CF1A-EC0F-3F4F-B45D-BCA6F22D4279}" type="presParOf" srcId="{43A00D86-0A28-FB4F-AD47-0AC18FBEA028}" destId="{88154194-763B-2D4B-A717-5F10EE813FA5}" srcOrd="1" destOrd="0" presId="urn:microsoft.com/office/officeart/2005/8/layout/hierarchy1"/>
    <dgm:cxn modelId="{2FA5E3D4-0452-B44A-AB10-FB9C0015ADC5}" type="presParOf" srcId="{E431ED9F-451A-3840-BD24-2E8BC93B4156}" destId="{DDECC090-94BA-4547-8E21-1E7730742EE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CD541F-F7E0-1C4A-A8F4-4565424E289C}">
      <dsp:nvSpPr>
        <dsp:cNvPr id="0" name=""/>
        <dsp:cNvSpPr/>
      </dsp:nvSpPr>
      <dsp:spPr>
        <a:xfrm>
          <a:off x="0" y="780157"/>
          <a:ext cx="2893218" cy="18371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D6AB7B-D0B9-B540-8999-1A35721DBD7E}">
      <dsp:nvSpPr>
        <dsp:cNvPr id="0" name=""/>
        <dsp:cNvSpPr/>
      </dsp:nvSpPr>
      <dsp:spPr>
        <a:xfrm>
          <a:off x="321468" y="1085553"/>
          <a:ext cx="2893218" cy="18371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600" kern="1200"/>
            <a:t>Проектът е с идея за заключваща система. </a:t>
          </a:r>
          <a:endParaRPr lang="en-US" sz="1600" kern="1200"/>
        </a:p>
      </dsp:txBody>
      <dsp:txXfrm>
        <a:off x="375278" y="1139363"/>
        <a:ext cx="2785598" cy="1729573"/>
      </dsp:txXfrm>
    </dsp:sp>
    <dsp:sp modelId="{C7D990F3-BD7C-5041-BA0F-ED1D351724B0}">
      <dsp:nvSpPr>
        <dsp:cNvPr id="0" name=""/>
        <dsp:cNvSpPr/>
      </dsp:nvSpPr>
      <dsp:spPr>
        <a:xfrm>
          <a:off x="3536156" y="780157"/>
          <a:ext cx="2893218" cy="18371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7790B2-5355-5845-BFF9-38CADBD36193}">
      <dsp:nvSpPr>
        <dsp:cNvPr id="0" name=""/>
        <dsp:cNvSpPr/>
      </dsp:nvSpPr>
      <dsp:spPr>
        <a:xfrm>
          <a:off x="3857625" y="1085553"/>
          <a:ext cx="2893218" cy="18371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600" kern="1200"/>
            <a:t>Може да се използва в домове, банки, затвори и други сгради където е нужна защита.</a:t>
          </a:r>
          <a:endParaRPr lang="en-US" sz="1600" kern="1200"/>
        </a:p>
      </dsp:txBody>
      <dsp:txXfrm>
        <a:off x="3911435" y="1139363"/>
        <a:ext cx="2785598" cy="1729573"/>
      </dsp:txXfrm>
    </dsp:sp>
    <dsp:sp modelId="{5DDD7D41-2EC1-8B41-8F18-D9414D1926EF}">
      <dsp:nvSpPr>
        <dsp:cNvPr id="0" name=""/>
        <dsp:cNvSpPr/>
      </dsp:nvSpPr>
      <dsp:spPr>
        <a:xfrm>
          <a:off x="7072312" y="780157"/>
          <a:ext cx="2893218" cy="18371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54194-763B-2D4B-A717-5F10EE813FA5}">
      <dsp:nvSpPr>
        <dsp:cNvPr id="0" name=""/>
        <dsp:cNvSpPr/>
      </dsp:nvSpPr>
      <dsp:spPr>
        <a:xfrm>
          <a:off x="7393781" y="1085553"/>
          <a:ext cx="2893218" cy="18371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600" kern="1200"/>
            <a:t>Примери за това за:</a:t>
          </a:r>
          <a:br>
            <a:rPr lang="bg-BG" sz="1600" kern="1200"/>
          </a:br>
          <a:r>
            <a:rPr lang="bg-BG" sz="1600" kern="1200"/>
            <a:t>	Заключващи се врати.</a:t>
          </a:r>
          <a:br>
            <a:rPr lang="bg-BG" sz="1600" kern="1200"/>
          </a:br>
          <a:r>
            <a:rPr lang="bg-BG" sz="1600" kern="1200"/>
            <a:t>	Заключващ се сейф.</a:t>
          </a:r>
          <a:br>
            <a:rPr lang="bg-BG" sz="1600" kern="1200"/>
          </a:br>
          <a:r>
            <a:rPr lang="bg-BG" sz="1600" kern="1200"/>
            <a:t>	Заключващи се килии.</a:t>
          </a:r>
          <a:br>
            <a:rPr lang="bg-BG" sz="1600" kern="1200"/>
          </a:br>
          <a:r>
            <a:rPr lang="bg-BG" sz="1600" kern="1200"/>
            <a:t>	</a:t>
          </a:r>
          <a:endParaRPr lang="en-US" sz="1600" kern="1200"/>
        </a:p>
      </dsp:txBody>
      <dsp:txXfrm>
        <a:off x="7447591" y="1139363"/>
        <a:ext cx="2785598" cy="17295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D96F2-02BD-E71F-EFBD-14FECCF2D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7172325" cy="3152251"/>
          </a:xfrm>
        </p:spPr>
        <p:txBody>
          <a:bodyPr anchor="b">
            <a:normAutofit/>
          </a:bodyPr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E90113-E8E1-4E48-41BC-583802BFC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0137"/>
            <a:ext cx="7172325" cy="112236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C7EE5-BFF0-D779-4261-E239DB450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89492-34ED-FE24-4F29-E4C8F5497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0C886-7F1E-7BC1-9A9E-B24C2AC2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74AEE6-9CA7-5247-DC34-99634247DF50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8827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4143-3C41-D626-8F64-36A9C9F1A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914400"/>
            <a:ext cx="9962791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52C4FB-B560-A0FC-6435-952981BC9A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2285997"/>
            <a:ext cx="9962791" cy="38909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CEC4F-0A90-11E2-E43E-B9E765AFB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2A5B4-1D77-B0AC-49E7-CAE9556B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96EF9-2FDA-8E87-D546-8840CEBF0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45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085AB7-38B3-7F80-0B2D-7960F563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24513" y="1052423"/>
            <a:ext cx="1771292" cy="49170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ADBDC3-E9EA-8699-B2E4-4C7784455B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14" y="1052424"/>
            <a:ext cx="7873043" cy="49170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DBEDE-3A67-6FCA-25F3-B91F7C82E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EFF51-4318-20EA-3A3A-8FE203B1A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D9703-5BAD-DE95-98D9-0F30E7C09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096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532FD-157B-437C-E9D5-B66E8B3B1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90A51-A7E8-7A6A-5FD0-F9B250BE4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8C8B8-F999-7D95-435D-17CE6ACCD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27265-C89C-937F-1DA3-F377F6877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EB89E-4530-3632-3485-F481DB042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90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056A-761D-1DBC-276A-2A46D153C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613" y="1355763"/>
            <a:ext cx="6972300" cy="2255794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904B3-6AC1-19D5-3EAE-2009A3B4C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921820"/>
            <a:ext cx="5524500" cy="1150934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2A86D-493D-5BF6-8AA6-F1231E3B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CCD76-6623-164A-7BFA-207AFA057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64312-1F20-5486-62B0-A8BB8829D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03F1C9-9114-4426-6F07-F7FF9CCD5FC4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36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CFC4C-4D16-E5A8-F934-8B158F6F2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BDE54-F935-945D-3E4F-B659695E84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52500" y="2286002"/>
            <a:ext cx="5067300" cy="389096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F3710-E06B-05DE-937A-C92E52569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86001"/>
            <a:ext cx="5067300" cy="38909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02EFD-42D3-11C1-677E-0E478B93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C2F08-0D93-B14B-6106-2925DF3E1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5DE81-F2AB-CCB9-8B68-5E4F3101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198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D81B-4E36-1511-E9A7-8FB931B41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004888"/>
            <a:ext cx="10287000" cy="9001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A73DE-183B-9473-20AD-2D3BFED84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1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0FB3D-60AC-DEF2-4472-31B4E076C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1" y="3048001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E5BDB-B29C-788F-E2FB-6C154E8FE8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3174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13FF49-3276-24CA-BC81-FA92C0A930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3174" y="3048000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8FA1C8-C196-9BE1-F603-3FC17EDD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79692-E142-E1D7-AD17-30C5F1365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90FCF2-7B78-2A2A-F878-58335FEA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2D0356-1ECF-682B-F87A-811BDD28B2CB}"/>
              </a:ext>
            </a:extLst>
          </p:cNvPr>
          <p:cNvCxnSpPr>
            <a:cxnSpLocks/>
          </p:cNvCxnSpPr>
          <p:nvPr/>
        </p:nvCxnSpPr>
        <p:spPr>
          <a:xfrm>
            <a:off x="1052513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06CA06-9701-E645-C0A5-594B227B288F}"/>
              </a:ext>
            </a:extLst>
          </p:cNvPr>
          <p:cNvCxnSpPr>
            <a:cxnSpLocks/>
          </p:cNvCxnSpPr>
          <p:nvPr/>
        </p:nvCxnSpPr>
        <p:spPr>
          <a:xfrm>
            <a:off x="6435725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086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214DA-C0D4-E152-7F42-F6352C961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14400"/>
            <a:ext cx="9715500" cy="990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C2AA04-1E84-460C-F560-A228F930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B260E-3910-7D1B-5074-24F5F0AB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020F1-A878-9B80-6B4F-7D71406BB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94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7652D6-7AE9-3E3B-5C1B-2B4399B15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A7127E-2A63-6F45-4C40-835843630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6FB79-D9D1-5381-0019-E24F8B4DA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515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C23B5-7DA9-0E4F-DA39-4624DB8A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69065"/>
            <a:ext cx="3266536" cy="2312979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A5E77-518A-1FB9-B473-E19CADE0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4423" y="987425"/>
            <a:ext cx="5615077" cy="4873625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65344F-7D06-2406-D113-D24587835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47801"/>
            <a:ext cx="3266536" cy="238283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BE708-BAD0-A0A6-9332-9D2179E6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70050-9362-4EC4-6B73-3A38445B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DA991-8608-CAB4-33FA-03D380D2F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72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7B837-332D-9100-E007-7DE279481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99" y="1385457"/>
            <a:ext cx="3312543" cy="2304288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0DE983-0B0E-07CC-8C57-4EA529E2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24423" y="957263"/>
            <a:ext cx="5372189" cy="4962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AB867-3FC6-5007-61B0-D9B7E5B0C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58315"/>
            <a:ext cx="3312542" cy="196147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C7E0F-BFE1-7134-163B-B777970B7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5/10/23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95D0B-4F98-F3BE-FB23-22D8C5D41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B2E3D-2188-B7A9-0ECE-97814735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222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258B98-3BD5-0A20-B0E7-944EAEB2654A}"/>
              </a:ext>
            </a:extLst>
          </p:cNvPr>
          <p:cNvSpPr/>
          <p:nvPr/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404C1-E8A5-65FC-C068-21EA0397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757238"/>
            <a:ext cx="10287000" cy="1147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CFD78-F171-BA47-AAF3-C6EB75F94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285997"/>
            <a:ext cx="10287000" cy="3890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65A77-B1AB-D608-A6C5-F0F99B691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68087" y="4756249"/>
            <a:ext cx="2476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9D0D92BC-42A9-434B-8530-ADBF4485E407}" type="datetimeFigureOut">
              <a:rPr lang="en-US" smtClean="0"/>
              <a:pPr/>
              <a:t>5/10/23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E34E5-5E9B-7786-05B5-B93241EE2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9519" y="1758059"/>
            <a:ext cx="2433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5CD4B-611E-32FA-419D-326099EEF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39542" y="3246437"/>
            <a:ext cx="5333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A0289F9E-9962-4B7B-BA18-A15907CCC6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12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2120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9496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3210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F55FD1-95FA-98DA-84AA-145D29A53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Large Computer Servers">
            <a:extLst>
              <a:ext uri="{FF2B5EF4-FFF2-40B4-BE49-F238E27FC236}">
                <a16:creationId xmlns:a16="http://schemas.microsoft.com/office/drawing/2014/main" id="{11D36A2E-90CC-84FA-EF22-5D8923E9EC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285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AC9EE06-57AF-0FF5-450C-2A606C23B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375140"/>
            <a:ext cx="12192000" cy="4488388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61814">
                <a:schemeClr val="accent1">
                  <a:lumMod val="60000"/>
                  <a:lumOff val="40000"/>
                  <a:alpha val="89000"/>
                </a:schemeClr>
              </a:gs>
              <a:gs pos="94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446F65-4179-094C-3750-43FBD193BE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500" y="3404558"/>
            <a:ext cx="7355457" cy="1560167"/>
          </a:xfrm>
        </p:spPr>
        <p:txBody>
          <a:bodyPr>
            <a:normAutofit/>
          </a:bodyPr>
          <a:lstStyle/>
          <a:p>
            <a:r>
              <a:rPr lang="en-BG" dirty="0"/>
              <a:t>Security</a:t>
            </a:r>
            <a:br>
              <a:rPr lang="en-BG" dirty="0"/>
            </a:br>
            <a:r>
              <a:rPr lang="en-BG" dirty="0"/>
              <a:t>system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13FECB8-44EE-4A45-9F7B-66ECF1C3C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6825" y="5292529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6559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DB4423-716D-4B40-9498-69F5F3E5E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51A3FD3-5F62-76B1-5A5A-C5D57035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340" y="1250342"/>
            <a:ext cx="4357316" cy="4357316"/>
          </a:xfrm>
          <a:custGeom>
            <a:avLst/>
            <a:gdLst>
              <a:gd name="connsiteX0" fmla="*/ 2178658 w 4357316"/>
              <a:gd name="connsiteY0" fmla="*/ 0 h 4357316"/>
              <a:gd name="connsiteX1" fmla="*/ 4357316 w 4357316"/>
              <a:gd name="connsiteY1" fmla="*/ 2178658 h 4357316"/>
              <a:gd name="connsiteX2" fmla="*/ 2178658 w 4357316"/>
              <a:gd name="connsiteY2" fmla="*/ 4357316 h 4357316"/>
              <a:gd name="connsiteX3" fmla="*/ 0 w 4357316"/>
              <a:gd name="connsiteY3" fmla="*/ 2178658 h 4357316"/>
              <a:gd name="connsiteX4" fmla="*/ 2178658 w 4357316"/>
              <a:gd name="connsiteY4" fmla="*/ 0 h 435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7316" h="4357316">
                <a:moveTo>
                  <a:pt x="2178658" y="0"/>
                </a:moveTo>
                <a:cubicBezTo>
                  <a:pt x="3381898" y="0"/>
                  <a:pt x="4357316" y="975418"/>
                  <a:pt x="4357316" y="2178658"/>
                </a:cubicBezTo>
                <a:cubicBezTo>
                  <a:pt x="4357316" y="3381898"/>
                  <a:pt x="3381898" y="4357316"/>
                  <a:pt x="2178658" y="4357316"/>
                </a:cubicBezTo>
                <a:cubicBezTo>
                  <a:pt x="975418" y="4357316"/>
                  <a:pt x="0" y="3381898"/>
                  <a:pt x="0" y="2178658"/>
                </a:cubicBezTo>
                <a:cubicBezTo>
                  <a:pt x="0" y="975418"/>
                  <a:pt x="975418" y="0"/>
                  <a:pt x="21786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94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22D07F-AD5F-CE58-5342-4185E97C4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251" y="2286000"/>
            <a:ext cx="3644722" cy="2286000"/>
          </a:xfrm>
        </p:spPr>
        <p:txBody>
          <a:bodyPr anchor="ctr">
            <a:normAutofit/>
          </a:bodyPr>
          <a:lstStyle/>
          <a:p>
            <a:pPr algn="ctr"/>
            <a:r>
              <a:rPr lang="bg-BG">
                <a:solidFill>
                  <a:srgbClr val="000000"/>
                </a:solidFill>
              </a:rPr>
              <a:t>СЪДЪРЖАНИЕ</a:t>
            </a:r>
            <a:endParaRPr lang="en-BG">
              <a:solidFill>
                <a:srgbClr val="0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A804D-6FB3-5229-C218-BDB2BAB7B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30" y="774878"/>
            <a:ext cx="4357316" cy="5298118"/>
          </a:xfrm>
        </p:spPr>
        <p:txBody>
          <a:bodyPr anchor="ctr">
            <a:normAutofit/>
          </a:bodyPr>
          <a:lstStyle/>
          <a:p>
            <a:r>
              <a:rPr lang="bg-BG" dirty="0"/>
              <a:t>Описание на проект.</a:t>
            </a:r>
          </a:p>
          <a:p>
            <a:r>
              <a:rPr lang="bg-BG" dirty="0"/>
              <a:t>Блокова схема.</a:t>
            </a:r>
          </a:p>
          <a:p>
            <a:r>
              <a:rPr lang="bg-BG" dirty="0"/>
              <a:t>Електрическа схема</a:t>
            </a:r>
          </a:p>
          <a:p>
            <a:r>
              <a:rPr lang="bg-BG" dirty="0"/>
              <a:t>Списък със съставни части.</a:t>
            </a:r>
          </a:p>
          <a:p>
            <a:r>
              <a:rPr lang="bg-BG" dirty="0"/>
              <a:t>Сорс код – описание на функционалността.</a:t>
            </a:r>
          </a:p>
          <a:p>
            <a:r>
              <a:rPr lang="bg-BG" dirty="0"/>
              <a:t>Заключение.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1698923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C57029-8F77-C957-7CD6-FEF9BD86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762001"/>
            <a:ext cx="9144000" cy="869092"/>
          </a:xfrm>
        </p:spPr>
        <p:txBody>
          <a:bodyPr>
            <a:normAutofit/>
          </a:bodyPr>
          <a:lstStyle/>
          <a:p>
            <a:pPr algn="ctr"/>
            <a:r>
              <a:rPr lang="bg-BG" dirty="0"/>
              <a:t>Описание на проекта</a:t>
            </a:r>
            <a:endParaRPr lang="en-BG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25D2F4-7A0E-ACA7-3A97-AEE028D25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37234"/>
            <a:ext cx="12192000" cy="312031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1ABD2B4-FA0C-3120-0922-C479FED1B6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8818147"/>
              </p:ext>
            </p:extLst>
          </p:nvPr>
        </p:nvGraphicFramePr>
        <p:xfrm>
          <a:off x="952500" y="2393094"/>
          <a:ext cx="10287000" cy="37029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5392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5258B98-3BD5-0A20-B0E7-944EAEB2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C74AEE6-9CA7-5247-DC34-99634247D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80228E6-18B1-B562-27EA-5DCA23F08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342" y="1245304"/>
            <a:ext cx="4357316" cy="4357316"/>
          </a:xfrm>
          <a:custGeom>
            <a:avLst/>
            <a:gdLst>
              <a:gd name="connsiteX0" fmla="*/ 2178658 w 4357316"/>
              <a:gd name="connsiteY0" fmla="*/ 0 h 4357316"/>
              <a:gd name="connsiteX1" fmla="*/ 4357316 w 4357316"/>
              <a:gd name="connsiteY1" fmla="*/ 2178658 h 4357316"/>
              <a:gd name="connsiteX2" fmla="*/ 2178658 w 4357316"/>
              <a:gd name="connsiteY2" fmla="*/ 4357316 h 4357316"/>
              <a:gd name="connsiteX3" fmla="*/ 0 w 4357316"/>
              <a:gd name="connsiteY3" fmla="*/ 2178658 h 4357316"/>
              <a:gd name="connsiteX4" fmla="*/ 2178658 w 4357316"/>
              <a:gd name="connsiteY4" fmla="*/ 0 h 435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7316" h="4357316">
                <a:moveTo>
                  <a:pt x="2178658" y="0"/>
                </a:moveTo>
                <a:cubicBezTo>
                  <a:pt x="3381898" y="0"/>
                  <a:pt x="4357316" y="975418"/>
                  <a:pt x="4357316" y="2178658"/>
                </a:cubicBezTo>
                <a:cubicBezTo>
                  <a:pt x="4357316" y="3381898"/>
                  <a:pt x="3381898" y="4357316"/>
                  <a:pt x="2178658" y="4357316"/>
                </a:cubicBezTo>
                <a:cubicBezTo>
                  <a:pt x="975418" y="4357316"/>
                  <a:pt x="0" y="3381898"/>
                  <a:pt x="0" y="2178658"/>
                </a:cubicBezTo>
                <a:cubicBezTo>
                  <a:pt x="0" y="975418"/>
                  <a:pt x="975418" y="0"/>
                  <a:pt x="21786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7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456EF7-75DA-000B-3F59-C977F62BC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368" y="2194879"/>
            <a:ext cx="3814854" cy="14594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000000"/>
                </a:solidFill>
              </a:rPr>
              <a:t>блокова Схема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627FBB-F6B5-B421-7967-9DE1D453E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51426"/>
            <a:ext cx="971155" cy="0"/>
          </a:xfrm>
          <a:prstGeom prst="line">
            <a:avLst/>
          </a:prstGeom>
          <a:ln w="317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494025A-995D-61E6-E929-53E4FFCEFCD0}"/>
              </a:ext>
            </a:extLst>
          </p:cNvPr>
          <p:cNvSpPr/>
          <p:nvPr/>
        </p:nvSpPr>
        <p:spPr>
          <a:xfrm>
            <a:off x="5938731" y="1414687"/>
            <a:ext cx="5462337" cy="40185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5318FD-0A09-C861-6ED4-633B5F5864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1" y="1589103"/>
            <a:ext cx="5132472" cy="36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07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5258B98-3BD5-0A20-B0E7-944EAEB2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C74AEE6-9CA7-5247-DC34-99634247D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80228E6-18B1-B562-27EA-5DCA23F08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342" y="1245304"/>
            <a:ext cx="4357316" cy="4357316"/>
          </a:xfrm>
          <a:custGeom>
            <a:avLst/>
            <a:gdLst>
              <a:gd name="connsiteX0" fmla="*/ 2178658 w 4357316"/>
              <a:gd name="connsiteY0" fmla="*/ 0 h 4357316"/>
              <a:gd name="connsiteX1" fmla="*/ 4357316 w 4357316"/>
              <a:gd name="connsiteY1" fmla="*/ 2178658 h 4357316"/>
              <a:gd name="connsiteX2" fmla="*/ 2178658 w 4357316"/>
              <a:gd name="connsiteY2" fmla="*/ 4357316 h 4357316"/>
              <a:gd name="connsiteX3" fmla="*/ 0 w 4357316"/>
              <a:gd name="connsiteY3" fmla="*/ 2178658 h 4357316"/>
              <a:gd name="connsiteX4" fmla="*/ 2178658 w 4357316"/>
              <a:gd name="connsiteY4" fmla="*/ 0 h 435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7316" h="4357316">
                <a:moveTo>
                  <a:pt x="2178658" y="0"/>
                </a:moveTo>
                <a:cubicBezTo>
                  <a:pt x="3381898" y="0"/>
                  <a:pt x="4357316" y="975418"/>
                  <a:pt x="4357316" y="2178658"/>
                </a:cubicBezTo>
                <a:cubicBezTo>
                  <a:pt x="4357316" y="3381898"/>
                  <a:pt x="3381898" y="4357316"/>
                  <a:pt x="2178658" y="4357316"/>
                </a:cubicBezTo>
                <a:cubicBezTo>
                  <a:pt x="975418" y="4357316"/>
                  <a:pt x="0" y="3381898"/>
                  <a:pt x="0" y="2178658"/>
                </a:cubicBezTo>
                <a:cubicBezTo>
                  <a:pt x="0" y="975418"/>
                  <a:pt x="975418" y="0"/>
                  <a:pt x="21786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7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E4E8E6-AC3A-503E-45EE-D9E183FAB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368" y="2194879"/>
            <a:ext cx="3814854" cy="14594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000000"/>
                </a:solidFill>
              </a:rPr>
              <a:t>Електрическа схема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627FBB-F6B5-B421-7967-9DE1D453E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51426"/>
            <a:ext cx="971155" cy="0"/>
          </a:xfrm>
          <a:prstGeom prst="line">
            <a:avLst/>
          </a:prstGeom>
          <a:ln w="317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0AA95A2-6718-DACE-82C5-DBDDD20BBE01}"/>
              </a:ext>
            </a:extLst>
          </p:cNvPr>
          <p:cNvSpPr/>
          <p:nvPr/>
        </p:nvSpPr>
        <p:spPr>
          <a:xfrm>
            <a:off x="5886450" y="1245304"/>
            <a:ext cx="5557838" cy="43573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009E63-F62B-1C12-669C-6F4EC1B707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1" y="1441544"/>
            <a:ext cx="5132472" cy="396483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980482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DAD064D-86F0-42ED-B520-996898579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A41552-38FA-DB09-7F16-1AFE76E66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450" y="762001"/>
            <a:ext cx="4229100" cy="1141004"/>
          </a:xfrm>
        </p:spPr>
        <p:txBody>
          <a:bodyPr>
            <a:normAutofit/>
          </a:bodyPr>
          <a:lstStyle/>
          <a:p>
            <a:r>
              <a:rPr lang="bg-BG" dirty="0"/>
              <a:t>Списък със Съставни части</a:t>
            </a:r>
            <a:endParaRPr lang="en-BG" dirty="0"/>
          </a:p>
        </p:txBody>
      </p:sp>
      <p:pic>
        <p:nvPicPr>
          <p:cNvPr id="5" name="Picture 4" descr="Electronics protoboard">
            <a:extLst>
              <a:ext uri="{FF2B5EF4-FFF2-40B4-BE49-F238E27FC236}">
                <a16:creationId xmlns:a16="http://schemas.microsoft.com/office/drawing/2014/main" id="{482D74F8-7FEC-B54F-3B27-277D4ADCE3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1" r="37335" b="-1"/>
          <a:stretch/>
        </p:blipFill>
        <p:spPr>
          <a:xfrm>
            <a:off x="-1" y="10"/>
            <a:ext cx="609600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E56140E-8EE1-BE31-745D-450AF05FB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174117"/>
            <a:ext cx="6095999" cy="3689633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54FD7-0201-F5F5-2EC8-93C7AE6A87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9450" y="2286000"/>
            <a:ext cx="4219149" cy="3810000"/>
          </a:xfrm>
        </p:spPr>
        <p:txBody>
          <a:bodyPr>
            <a:normAutofit/>
          </a:bodyPr>
          <a:lstStyle/>
          <a:p>
            <a:r>
              <a:rPr lang="en-BG" dirty="0"/>
              <a:t>Arduino Uno R3</a:t>
            </a:r>
          </a:p>
          <a:p>
            <a:r>
              <a:rPr lang="en-BG" dirty="0"/>
              <a:t>LCD 16x2</a:t>
            </a:r>
          </a:p>
          <a:p>
            <a:r>
              <a:rPr lang="en-US" dirty="0"/>
              <a:t>Keypad 4x4</a:t>
            </a:r>
          </a:p>
          <a:p>
            <a:r>
              <a:rPr lang="en-US" dirty="0"/>
              <a:t>Micro servo</a:t>
            </a:r>
          </a:p>
          <a:p>
            <a:r>
              <a:rPr lang="en-US" dirty="0"/>
              <a:t>Resistor 1000 </a:t>
            </a:r>
            <a:r>
              <a:rPr lang="el-GR" b="0" i="0" dirty="0">
                <a:effectLst/>
              </a:rPr>
              <a:t>Ω</a:t>
            </a:r>
            <a:r>
              <a:rPr lang="en-US" b="0" i="0" dirty="0">
                <a:effectLst/>
              </a:rPr>
              <a:t> </a:t>
            </a:r>
          </a:p>
          <a:p>
            <a:r>
              <a:rPr lang="en-US" dirty="0"/>
              <a:t>Resistor 220 </a:t>
            </a:r>
            <a:r>
              <a:rPr lang="el-GR" b="0" i="0" dirty="0">
                <a:effectLst/>
              </a:rPr>
              <a:t>Ω</a:t>
            </a:r>
            <a:endParaRPr lang="en-US" b="0" i="0" dirty="0">
              <a:effectLst/>
              <a:latin typeface="+mj-lt"/>
            </a:endParaRPr>
          </a:p>
          <a:p>
            <a:endParaRPr lang="bg-B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F74279-E694-CEB1-ED9A-ADBEBAEB7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000" y="324577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557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F5258B98-3BD5-0A20-B0E7-944EAEB2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C74AEE6-9CA7-5247-DC34-99634247D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D80228E6-18B1-B562-27EA-5DCA23F08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342" y="1245304"/>
            <a:ext cx="4357316" cy="4357316"/>
          </a:xfrm>
          <a:custGeom>
            <a:avLst/>
            <a:gdLst>
              <a:gd name="connsiteX0" fmla="*/ 2178658 w 4357316"/>
              <a:gd name="connsiteY0" fmla="*/ 0 h 4357316"/>
              <a:gd name="connsiteX1" fmla="*/ 4357316 w 4357316"/>
              <a:gd name="connsiteY1" fmla="*/ 2178658 h 4357316"/>
              <a:gd name="connsiteX2" fmla="*/ 2178658 w 4357316"/>
              <a:gd name="connsiteY2" fmla="*/ 4357316 h 4357316"/>
              <a:gd name="connsiteX3" fmla="*/ 0 w 4357316"/>
              <a:gd name="connsiteY3" fmla="*/ 2178658 h 4357316"/>
              <a:gd name="connsiteX4" fmla="*/ 2178658 w 4357316"/>
              <a:gd name="connsiteY4" fmla="*/ 0 h 435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7316" h="4357316">
                <a:moveTo>
                  <a:pt x="2178658" y="0"/>
                </a:moveTo>
                <a:cubicBezTo>
                  <a:pt x="3381898" y="0"/>
                  <a:pt x="4357316" y="975418"/>
                  <a:pt x="4357316" y="2178658"/>
                </a:cubicBezTo>
                <a:cubicBezTo>
                  <a:pt x="4357316" y="3381898"/>
                  <a:pt x="3381898" y="4357316"/>
                  <a:pt x="2178658" y="4357316"/>
                </a:cubicBezTo>
                <a:cubicBezTo>
                  <a:pt x="975418" y="4357316"/>
                  <a:pt x="0" y="3381898"/>
                  <a:pt x="0" y="2178658"/>
                </a:cubicBezTo>
                <a:cubicBezTo>
                  <a:pt x="0" y="975418"/>
                  <a:pt x="975418" y="0"/>
                  <a:pt x="21786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7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C7EE58-ED69-9E77-E98C-F02F56D0C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368" y="2194879"/>
            <a:ext cx="3814854" cy="14594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000000"/>
                </a:solidFill>
              </a:rPr>
              <a:t>Сорс код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C627FBB-F6B5-B421-7967-9DE1D453E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51426"/>
            <a:ext cx="971155" cy="0"/>
          </a:xfrm>
          <a:prstGeom prst="line">
            <a:avLst/>
          </a:prstGeom>
          <a:ln w="3175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77856AA9-ACA8-4C50-2ADF-631DE66FE11F}"/>
              </a:ext>
            </a:extLst>
          </p:cNvPr>
          <p:cNvSpPr/>
          <p:nvPr/>
        </p:nvSpPr>
        <p:spPr>
          <a:xfrm>
            <a:off x="5847347" y="2194879"/>
            <a:ext cx="5606715" cy="24017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/>
          </a:p>
        </p:txBody>
      </p:sp>
      <p:pic>
        <p:nvPicPr>
          <p:cNvPr id="5" name="Content Placeholder 4" descr="Подготвяме Keypad-а за работа&#10;">
            <a:extLst>
              <a:ext uri="{FF2B5EF4-FFF2-40B4-BE49-F238E27FC236}">
                <a16:creationId xmlns:a16="http://schemas.microsoft.com/office/drawing/2014/main" id="{B051502E-A22D-7A08-065E-D8BEF0315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1" y="2397468"/>
            <a:ext cx="5132472" cy="205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79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1E7D968-6426-574D-56D8-8CD710D10965}"/>
              </a:ext>
            </a:extLst>
          </p:cNvPr>
          <p:cNvSpPr/>
          <p:nvPr/>
        </p:nvSpPr>
        <p:spPr>
          <a:xfrm>
            <a:off x="1528011" y="3104147"/>
            <a:ext cx="3934325" cy="222584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 dirty="0"/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A9EF1778-31B7-7CD1-ADAB-B5E0286460F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76400" y="3285331"/>
            <a:ext cx="3619500" cy="18923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BBE2D9-E376-13A7-955D-630B7F1AE002}"/>
              </a:ext>
            </a:extLst>
          </p:cNvPr>
          <p:cNvSpPr/>
          <p:nvPr/>
        </p:nvSpPr>
        <p:spPr>
          <a:xfrm>
            <a:off x="6196263" y="2719137"/>
            <a:ext cx="5029199" cy="30078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 dirty="0"/>
          </a:p>
        </p:txBody>
      </p:sp>
      <p:pic>
        <p:nvPicPr>
          <p:cNvPr id="8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59F7200-4FE2-1919-3219-7DEAC399C8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37300" y="2847181"/>
            <a:ext cx="4737100" cy="2768600"/>
          </a:xfrm>
        </p:spPr>
      </p:pic>
    </p:spTree>
    <p:extLst>
      <p:ext uri="{BB962C8B-B14F-4D97-AF65-F5344CB8AC3E}">
        <p14:creationId xmlns:p14="http://schemas.microsoft.com/office/powerpoint/2010/main" val="134140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BE28B0A-B3F6-1364-E4E5-55A1363549F3}"/>
              </a:ext>
            </a:extLst>
          </p:cNvPr>
          <p:cNvSpPr/>
          <p:nvPr/>
        </p:nvSpPr>
        <p:spPr>
          <a:xfrm>
            <a:off x="6209267" y="1133577"/>
            <a:ext cx="4740442" cy="4427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58B98-3BD5-0A20-B0E7-944EAEB2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0DB4423-716D-4B40-9498-69F5F3E5E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51A3FD3-5F62-76B1-5A5A-C5D57035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340" y="1250342"/>
            <a:ext cx="4357316" cy="4357316"/>
          </a:xfrm>
          <a:custGeom>
            <a:avLst/>
            <a:gdLst>
              <a:gd name="connsiteX0" fmla="*/ 2178658 w 4357316"/>
              <a:gd name="connsiteY0" fmla="*/ 0 h 4357316"/>
              <a:gd name="connsiteX1" fmla="*/ 4357316 w 4357316"/>
              <a:gd name="connsiteY1" fmla="*/ 2178658 h 4357316"/>
              <a:gd name="connsiteX2" fmla="*/ 2178658 w 4357316"/>
              <a:gd name="connsiteY2" fmla="*/ 4357316 h 4357316"/>
              <a:gd name="connsiteX3" fmla="*/ 0 w 4357316"/>
              <a:gd name="connsiteY3" fmla="*/ 2178658 h 4357316"/>
              <a:gd name="connsiteX4" fmla="*/ 2178658 w 4357316"/>
              <a:gd name="connsiteY4" fmla="*/ 0 h 435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57316" h="4357316">
                <a:moveTo>
                  <a:pt x="2178658" y="0"/>
                </a:moveTo>
                <a:cubicBezTo>
                  <a:pt x="3381898" y="0"/>
                  <a:pt x="4357316" y="975418"/>
                  <a:pt x="4357316" y="2178658"/>
                </a:cubicBezTo>
                <a:cubicBezTo>
                  <a:pt x="4357316" y="3381898"/>
                  <a:pt x="3381898" y="4357316"/>
                  <a:pt x="2178658" y="4357316"/>
                </a:cubicBezTo>
                <a:cubicBezTo>
                  <a:pt x="975418" y="4357316"/>
                  <a:pt x="0" y="3381898"/>
                  <a:pt x="0" y="2178658"/>
                </a:cubicBezTo>
                <a:cubicBezTo>
                  <a:pt x="0" y="975418"/>
                  <a:pt x="975418" y="0"/>
                  <a:pt x="217865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94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FCE6CF-4F2B-EFF7-6B9C-049C7AEA2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251" y="2286000"/>
            <a:ext cx="3644722" cy="2286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1" kern="1200" cap="all" spc="600" baseline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Заключение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FF70C4-9946-F16E-FE95-240F597EA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830" y="774878"/>
            <a:ext cx="4357316" cy="529811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Във</a:t>
            </a:r>
            <a:r>
              <a:rPr lang="en-US" dirty="0"/>
              <a:t> </a:t>
            </a:r>
            <a:r>
              <a:rPr lang="en-US" dirty="0" err="1"/>
              <a:t>всяка</a:t>
            </a:r>
            <a:r>
              <a:rPr lang="en-US" dirty="0"/>
              <a:t> </a:t>
            </a:r>
            <a:r>
              <a:rPr lang="en-US" dirty="0" err="1"/>
              <a:t>къща</a:t>
            </a:r>
            <a:r>
              <a:rPr lang="en-US" dirty="0"/>
              <a:t> </a:t>
            </a:r>
            <a:r>
              <a:rPr lang="en-US" dirty="0" err="1"/>
              <a:t>е</a:t>
            </a:r>
            <a:r>
              <a:rPr lang="en-US" dirty="0"/>
              <a:t> </a:t>
            </a:r>
            <a:r>
              <a:rPr lang="en-US" dirty="0" err="1"/>
              <a:t>нужна</a:t>
            </a:r>
            <a:r>
              <a:rPr lang="en-US" dirty="0"/>
              <a:t> </a:t>
            </a:r>
            <a:r>
              <a:rPr lang="en-US" dirty="0" err="1"/>
              <a:t>система</a:t>
            </a:r>
            <a:r>
              <a:rPr lang="en-US" dirty="0"/>
              <a:t> </a:t>
            </a:r>
            <a:r>
              <a:rPr lang="en-US" dirty="0" err="1"/>
              <a:t>за</a:t>
            </a:r>
            <a:r>
              <a:rPr lang="en-US" dirty="0"/>
              <a:t> </a:t>
            </a:r>
            <a:r>
              <a:rPr lang="en-US" dirty="0" err="1"/>
              <a:t>защита</a:t>
            </a:r>
            <a:r>
              <a:rPr lang="en-US" dirty="0"/>
              <a:t>. Със системата която </a:t>
            </a:r>
            <a:r>
              <a:rPr lang="en-US" dirty="0" err="1"/>
              <a:t>представих</a:t>
            </a:r>
            <a:r>
              <a:rPr lang="en-US" dirty="0"/>
              <a:t>, може </a:t>
            </a:r>
            <a:r>
              <a:rPr lang="en-US" dirty="0" err="1"/>
              <a:t>в</a:t>
            </a:r>
            <a:r>
              <a:rPr lang="en-US" dirty="0"/>
              <a:t> двора ви да влизат само хора, които предварително знаят от вас паролата или вие ги допускате вътре. Нещо, което подпомага защитата , </a:t>
            </a:r>
            <a:r>
              <a:rPr lang="en-US" dirty="0" err="1"/>
              <a:t>е</a:t>
            </a:r>
            <a:r>
              <a:rPr lang="en-US" dirty="0"/>
              <a:t> автоматичното заключване след 10 секунди, което предотвратява забравянето на отключена врата </a:t>
            </a:r>
            <a:r>
              <a:rPr lang="en-US" dirty="0" err="1"/>
              <a:t>и</a:t>
            </a:r>
            <a:r>
              <a:rPr lang="en-US" dirty="0"/>
              <a:t> навлизането на крадец или нежелан човек.</a:t>
            </a:r>
          </a:p>
        </p:txBody>
      </p:sp>
    </p:spTree>
    <p:extLst>
      <p:ext uri="{BB962C8B-B14F-4D97-AF65-F5344CB8AC3E}">
        <p14:creationId xmlns:p14="http://schemas.microsoft.com/office/powerpoint/2010/main" val="112366874"/>
      </p:ext>
    </p:extLst>
  </p:cSld>
  <p:clrMapOvr>
    <a:masterClrMapping/>
  </p:clrMapOvr>
</p:sld>
</file>

<file path=ppt/theme/theme1.xml><?xml version="1.0" encoding="utf-8"?>
<a:theme xmlns:a="http://schemas.openxmlformats.org/drawingml/2006/main" name="AfterglowVTI">
  <a:themeElements>
    <a:clrScheme name="AnalogousFromDarkSeedLeftStep">
      <a:dk1>
        <a:srgbClr val="000000"/>
      </a:dk1>
      <a:lt1>
        <a:srgbClr val="FFFFFF"/>
      </a:lt1>
      <a:dk2>
        <a:srgbClr val="1D2334"/>
      </a:dk2>
      <a:lt2>
        <a:srgbClr val="E2E8E2"/>
      </a:lt2>
      <a:accent1>
        <a:srgbClr val="E729E7"/>
      </a:accent1>
      <a:accent2>
        <a:srgbClr val="8617D5"/>
      </a:accent2>
      <a:accent3>
        <a:srgbClr val="4829E7"/>
      </a:accent3>
      <a:accent4>
        <a:srgbClr val="1747D5"/>
      </a:accent4>
      <a:accent5>
        <a:srgbClr val="29A8E7"/>
      </a:accent5>
      <a:accent6>
        <a:srgbClr val="14B7A9"/>
      </a:accent6>
      <a:hlink>
        <a:srgbClr val="3F7FBF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fterglowVTI" id="{804DBEB7-1920-4C72-A0CB-091339F1875F}" vid="{D4C59F5A-9ECA-4C96-BDFD-0606A75324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169</Words>
  <Application>Microsoft Macintosh PowerPoint</Application>
  <PresentationFormat>Widescreen</PresentationFormat>
  <Paragraphs>24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Trade Gothic Next Cond</vt:lpstr>
      <vt:lpstr>Trade Gothic Next Light</vt:lpstr>
      <vt:lpstr>AfterglowVTI</vt:lpstr>
      <vt:lpstr>Security system</vt:lpstr>
      <vt:lpstr>СЪДЪРЖАНИЕ</vt:lpstr>
      <vt:lpstr>Описание на проекта</vt:lpstr>
      <vt:lpstr>блокова Схема</vt:lpstr>
      <vt:lpstr>Електрическа схема</vt:lpstr>
      <vt:lpstr>Списък със Съставни части</vt:lpstr>
      <vt:lpstr>Сорс код</vt:lpstr>
      <vt:lpstr>PowerPoint Presentation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system</dc:title>
  <dc:creator>Людмил Миленов 05</dc:creator>
  <cp:lastModifiedBy>Людмил Миленов 05</cp:lastModifiedBy>
  <cp:revision>3</cp:revision>
  <dcterms:created xsi:type="dcterms:W3CDTF">2023-05-09T20:04:33Z</dcterms:created>
  <dcterms:modified xsi:type="dcterms:W3CDTF">2023-05-10T12:19:23Z</dcterms:modified>
</cp:coreProperties>
</file>

<file path=docProps/thumbnail.jpeg>
</file>